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90" r:id="rId6"/>
    <p:sldId id="259" r:id="rId7"/>
    <p:sldId id="260" r:id="rId8"/>
    <p:sldId id="276" r:id="rId9"/>
    <p:sldId id="261" r:id="rId10"/>
    <p:sldId id="262" r:id="rId11"/>
    <p:sldId id="277" r:id="rId12"/>
    <p:sldId id="278" r:id="rId13"/>
    <p:sldId id="279" r:id="rId14"/>
    <p:sldId id="266" r:id="rId15"/>
    <p:sldId id="267" r:id="rId16"/>
    <p:sldId id="280" r:id="rId17"/>
    <p:sldId id="275" r:id="rId18"/>
    <p:sldId id="268" r:id="rId19"/>
    <p:sldId id="264" r:id="rId20"/>
    <p:sldId id="265" r:id="rId21"/>
    <p:sldId id="269" r:id="rId22"/>
    <p:sldId id="270" r:id="rId23"/>
    <p:sldId id="271" r:id="rId24"/>
    <p:sldId id="281" r:id="rId25"/>
    <p:sldId id="283" r:id="rId26"/>
    <p:sldId id="282" r:id="rId27"/>
    <p:sldId id="284" r:id="rId28"/>
    <p:sldId id="285" r:id="rId29"/>
    <p:sldId id="287" r:id="rId30"/>
    <p:sldId id="286" r:id="rId31"/>
    <p:sldId id="288" r:id="rId32"/>
    <p:sldId id="289" r:id="rId33"/>
    <p:sldId id="272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Developer 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Works </a:t>
            </a:r>
            <a:r>
              <a:rPr lang="en-US" smtClean="0"/>
              <a:t>and Announcements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96" y="1909499"/>
            <a:ext cx="964188" cy="8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DevMEsh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1" y="2162724"/>
            <a:ext cx="11029615" cy="178784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devmesh.intel.com</a:t>
            </a:r>
            <a:endParaRPr lang="en-US" sz="2800" dirty="0" smtClean="0"/>
          </a:p>
          <a:p>
            <a:r>
              <a:rPr lang="en-US" sz="2800" dirty="0"/>
              <a:t>Find and follow world-class developers, share your own projects, and collaborate with others.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03" y="4084182"/>
            <a:ext cx="1961592" cy="17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5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50999" cy="6676373"/>
          </a:xfrm>
        </p:spPr>
      </p:pic>
    </p:spTree>
    <p:extLst>
      <p:ext uri="{BB962C8B-B14F-4D97-AF65-F5344CB8AC3E}">
        <p14:creationId xmlns:p14="http://schemas.microsoft.com/office/powerpoint/2010/main" val="14754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37995" y="-87682"/>
            <a:ext cx="12789074" cy="71147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20" y="0"/>
            <a:ext cx="7027101" cy="6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41" y="129246"/>
            <a:ext cx="7750716" cy="65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by Intel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05121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6600" dirty="0" err="1" smtClean="0"/>
              <a:t>software.intel.com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6" y="3545562"/>
            <a:ext cx="2592477" cy="23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0" y="126956"/>
            <a:ext cx="11619158" cy="6380410"/>
          </a:xfrm>
        </p:spPr>
      </p:pic>
    </p:spTree>
    <p:extLst>
      <p:ext uri="{BB962C8B-B14F-4D97-AF65-F5344CB8AC3E}">
        <p14:creationId xmlns:p14="http://schemas.microsoft.com/office/powerpoint/2010/main" val="10541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734" cy="6388274"/>
          </a:xfrm>
        </p:spPr>
      </p:pic>
    </p:spTree>
    <p:extLst>
      <p:ext uri="{BB962C8B-B14F-4D97-AF65-F5344CB8AC3E}">
        <p14:creationId xmlns:p14="http://schemas.microsoft.com/office/powerpoint/2010/main" val="155088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by Intel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Intel AI Resources: </a:t>
            </a:r>
          </a:p>
          <a:p>
            <a:pPr lvl="1"/>
            <a:r>
              <a:rPr lang="en-US" sz="3000" dirty="0" err="1" smtClean="0"/>
              <a:t>software.intel.com</a:t>
            </a:r>
            <a:r>
              <a:rPr lang="en-US" sz="3000" dirty="0" smtClean="0"/>
              <a:t>/</a:t>
            </a:r>
            <a:r>
              <a:rPr lang="en-US" sz="3000" dirty="0" err="1" smtClean="0"/>
              <a:t>en</a:t>
            </a:r>
            <a:r>
              <a:rPr lang="en-US" sz="3000" dirty="0" smtClean="0"/>
              <a:t>-us/</a:t>
            </a:r>
            <a:r>
              <a:rPr lang="en-US" sz="3000" dirty="0" err="1" smtClean="0"/>
              <a:t>ai</a:t>
            </a:r>
            <a:r>
              <a:rPr lang="en-US" sz="3000" dirty="0" smtClean="0"/>
              <a:t>-academy</a:t>
            </a:r>
          </a:p>
          <a:p>
            <a:r>
              <a:rPr lang="en-US" sz="3200" dirty="0" smtClean="0"/>
              <a:t>Dev Mesh Platform: </a:t>
            </a:r>
          </a:p>
          <a:p>
            <a:pPr lvl="1"/>
            <a:r>
              <a:rPr lang="en-US" sz="3000" dirty="0" err="1" smtClean="0"/>
              <a:t>devmesh.intel.com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095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Workshop on Deep Learning: Feedforward Neural Network, CNN, RNNs, Transfer Learning, Style Transfer, recommender system, </a:t>
            </a:r>
            <a:r>
              <a:rPr lang="en-US" sz="2000" dirty="0" err="1" smtClean="0"/>
              <a:t>autoencoders</a:t>
            </a:r>
            <a:r>
              <a:rPr lang="en-US" sz="2000" dirty="0" smtClean="0"/>
              <a:t>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400" dirty="0" smtClean="0"/>
              <a:t>Training on Intel Xeon Phi Cluster:</a:t>
            </a:r>
          </a:p>
          <a:p>
            <a:pPr lvl="1"/>
            <a:r>
              <a:rPr lang="en-US" sz="2400" dirty="0" err="1" smtClean="0"/>
              <a:t>Tensorflow</a:t>
            </a:r>
            <a:r>
              <a:rPr lang="en-US" sz="2400" dirty="0" smtClean="0"/>
              <a:t>*</a:t>
            </a:r>
          </a:p>
          <a:p>
            <a:pPr lvl="1"/>
            <a:r>
              <a:rPr lang="en-US" sz="2400" dirty="0" smtClean="0"/>
              <a:t>Neon Framework</a:t>
            </a:r>
          </a:p>
          <a:p>
            <a:pPr lvl="1"/>
            <a:r>
              <a:rPr lang="en-US" sz="2400" dirty="0" err="1" smtClean="0"/>
              <a:t>Keras</a:t>
            </a:r>
            <a:r>
              <a:rPr lang="en-US" sz="2400" dirty="0" smtClean="0"/>
              <a:t>*</a:t>
            </a:r>
          </a:p>
          <a:p>
            <a:pPr lvl="1"/>
            <a:r>
              <a:rPr lang="en-US" sz="2400" dirty="0" smtClean="0"/>
              <a:t>Python*</a:t>
            </a:r>
          </a:p>
          <a:p>
            <a:pPr lvl="1"/>
            <a:r>
              <a:rPr lang="en-US" sz="2400" dirty="0" smtClean="0"/>
              <a:t>And many other popular framework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6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(Free access) Train and run models on AWS clouds supported for Deep Learning</a:t>
            </a:r>
          </a:p>
          <a:p>
            <a:r>
              <a:rPr lang="en-US" sz="2800" dirty="0" smtClean="0"/>
              <a:t>(Free access) </a:t>
            </a:r>
            <a:r>
              <a:rPr lang="en-US" sz="2800" dirty="0" err="1" smtClean="0"/>
              <a:t>Qwiklab</a:t>
            </a:r>
            <a:r>
              <a:rPr lang="en-US" sz="2800" dirty="0" smtClean="0"/>
              <a:t> interactive labs and experiments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4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Kshitiz Rimal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AI/Deep Learning Enthusiast</a:t>
            </a:r>
          </a:p>
          <a:p>
            <a:r>
              <a:rPr lang="en-US" sz="3200" dirty="0"/>
              <a:t>Intel AI Student </a:t>
            </a:r>
            <a:r>
              <a:rPr lang="en-US" sz="3200" dirty="0" smtClean="0"/>
              <a:t>Ambassador</a:t>
            </a:r>
          </a:p>
          <a:p>
            <a:r>
              <a:rPr lang="en-US" sz="3200" dirty="0" smtClean="0"/>
              <a:t>Web/Mobile Developer</a:t>
            </a:r>
          </a:p>
          <a:p>
            <a:r>
              <a:rPr lang="en-US" sz="3200" dirty="0" smtClean="0"/>
              <a:t>UI/UX Designer</a:t>
            </a:r>
          </a:p>
        </p:txBody>
      </p:sp>
    </p:spTree>
    <p:extLst>
      <p:ext uri="{BB962C8B-B14F-4D97-AF65-F5344CB8AC3E}">
        <p14:creationId xmlns:p14="http://schemas.microsoft.com/office/powerpoint/2010/main" val="413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Developer Sessions recently got Deep Learning Teaching Kit from NVIDIA, which includes:</a:t>
            </a:r>
          </a:p>
          <a:p>
            <a:pPr lvl="1"/>
            <a:r>
              <a:rPr lang="en-US" sz="2000" dirty="0" smtClean="0"/>
              <a:t>Detailed Course content on Deep Learning from New York University</a:t>
            </a:r>
          </a:p>
          <a:p>
            <a:pPr lvl="1"/>
            <a:r>
              <a:rPr lang="en-US" sz="2000" dirty="0" smtClean="0"/>
              <a:t>Prepared by Yann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Director of AI Research at Facebook and Professor at NYU</a:t>
            </a:r>
            <a:endParaRPr lang="en-US" sz="2000" dirty="0"/>
          </a:p>
          <a:p>
            <a:pPr lvl="1"/>
            <a:r>
              <a:rPr lang="en-US" sz="2000" dirty="0" smtClean="0"/>
              <a:t>Famous as Founding Father of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840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Starting from November</a:t>
            </a:r>
          </a:p>
          <a:p>
            <a:r>
              <a:rPr lang="en-US" sz="2400" dirty="0" smtClean="0"/>
              <a:t>Stay connected </a:t>
            </a:r>
            <a:r>
              <a:rPr lang="en-US" sz="2400" dirty="0"/>
              <a:t>for updates on </a:t>
            </a:r>
            <a:r>
              <a:rPr lang="en-US" sz="2400" b="1" dirty="0" err="1" smtClean="0"/>
              <a:t>facebook.com</a:t>
            </a:r>
            <a:r>
              <a:rPr lang="en-US" sz="2400" b="1" dirty="0" smtClean="0"/>
              <a:t>/groups/</a:t>
            </a:r>
            <a:r>
              <a:rPr lang="en-US" sz="2400" b="1" dirty="0" err="1" smtClean="0"/>
              <a:t>developersessions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116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demand 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 group of students of particular college</a:t>
            </a:r>
          </a:p>
          <a:p>
            <a:pPr lvl="1"/>
            <a:r>
              <a:rPr lang="en-US" sz="2200" dirty="0" smtClean="0"/>
              <a:t>College/University consent is required</a:t>
            </a:r>
          </a:p>
          <a:p>
            <a:r>
              <a:rPr lang="en-US" sz="2400" dirty="0" smtClean="0"/>
              <a:t>For professional employees </a:t>
            </a:r>
          </a:p>
          <a:p>
            <a:pPr lvl="1"/>
            <a:r>
              <a:rPr lang="en-US" sz="2200" dirty="0" smtClean="0"/>
              <a:t>Consent of their organization is required</a:t>
            </a:r>
          </a:p>
          <a:p>
            <a:r>
              <a:rPr lang="en-US" sz="2400" dirty="0" smtClean="0"/>
              <a:t>Custom Time Duration</a:t>
            </a:r>
          </a:p>
          <a:p>
            <a:r>
              <a:rPr lang="en-US" sz="2400" dirty="0" smtClean="0"/>
              <a:t>Includes all the benefits of regular workshops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57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Helping individuals or Team on their project by teaching and providing resources</a:t>
            </a:r>
          </a:p>
          <a:p>
            <a:pPr lvl="1"/>
            <a:r>
              <a:rPr lang="en-US" sz="2400" dirty="0"/>
              <a:t>If you have a team and working on a machine learning related project for your college or your new startup idea and don’t have </a:t>
            </a:r>
            <a:r>
              <a:rPr lang="en-US" sz="2400" dirty="0" smtClean="0"/>
              <a:t>resources </a:t>
            </a:r>
            <a:r>
              <a:rPr lang="en-US" sz="2400" dirty="0"/>
              <a:t>to </a:t>
            </a:r>
            <a:r>
              <a:rPr lang="en-US" sz="2400" dirty="0" smtClean="0"/>
              <a:t>learn, or test </a:t>
            </a:r>
            <a:r>
              <a:rPr lang="en-US" sz="2400" dirty="0"/>
              <a:t>your ideas, let us </a:t>
            </a:r>
            <a:r>
              <a:rPr lang="en-US" sz="2400" dirty="0" smtClean="0"/>
              <a:t>know. We will help in any way we can.</a:t>
            </a:r>
          </a:p>
        </p:txBody>
      </p:sp>
    </p:spTree>
    <p:extLst>
      <p:ext uri="{BB962C8B-B14F-4D97-AF65-F5344CB8AC3E}">
        <p14:creationId xmlns:p14="http://schemas.microsoft.com/office/powerpoint/2010/main" val="821048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Recommended Courses for Beginners:</a:t>
            </a:r>
          </a:p>
          <a:p>
            <a:pPr lvl="1"/>
            <a:r>
              <a:rPr lang="en-US" dirty="0" smtClean="0"/>
              <a:t>Machine Learning Course by Andrew NG: Coursera Machine Learning</a:t>
            </a:r>
          </a:p>
          <a:p>
            <a:pPr lvl="1"/>
            <a:r>
              <a:rPr lang="en-US" dirty="0" smtClean="0"/>
              <a:t>Deep Learning course by Andrew NG: </a:t>
            </a:r>
            <a:r>
              <a:rPr lang="en-US" dirty="0" err="1" smtClean="0"/>
              <a:t>deeplearning.ai</a:t>
            </a:r>
            <a:endParaRPr lang="en-US" dirty="0" smtClean="0"/>
          </a:p>
          <a:p>
            <a:pPr lvl="1"/>
            <a:r>
              <a:rPr lang="en-US" dirty="0" err="1" smtClean="0"/>
              <a:t>Fast.ai</a:t>
            </a:r>
            <a:r>
              <a:rPr lang="en-US" dirty="0" smtClean="0"/>
              <a:t> MOOC courses: </a:t>
            </a:r>
            <a:r>
              <a:rPr lang="en-US" dirty="0" err="1" smtClean="0"/>
              <a:t>course.fast.ai</a:t>
            </a:r>
            <a:endParaRPr lang="en-US" dirty="0"/>
          </a:p>
          <a:p>
            <a:pPr lvl="1"/>
            <a:r>
              <a:rPr lang="en-US" dirty="0"/>
              <a:t>CS231n: Convolutional Neural Networks for Visual </a:t>
            </a:r>
            <a:r>
              <a:rPr lang="en-US" dirty="0" smtClean="0"/>
              <a:t>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4122"/>
          </a:xfrm>
        </p:spPr>
      </p:pic>
    </p:spTree>
    <p:extLst>
      <p:ext uri="{BB962C8B-B14F-4D97-AF65-F5344CB8AC3E}">
        <p14:creationId xmlns:p14="http://schemas.microsoft.com/office/powerpoint/2010/main" val="21701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 smtClean="0"/>
              <a:t>medium.com</a:t>
            </a:r>
            <a:r>
              <a:rPr lang="en-US" sz="4000" b="1" dirty="0" smtClean="0"/>
              <a:t>/deep-learning-journals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035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0064" cy="6263014"/>
          </a:xfrm>
        </p:spPr>
      </p:pic>
    </p:spTree>
    <p:extLst>
      <p:ext uri="{BB962C8B-B14F-4D97-AF65-F5344CB8AC3E}">
        <p14:creationId xmlns:p14="http://schemas.microsoft.com/office/powerpoint/2010/main" val="883042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 err="1" smtClean="0"/>
              <a:t>medium.com</a:t>
            </a:r>
            <a:r>
              <a:rPr lang="en-US" sz="2000" b="1" dirty="0" smtClean="0"/>
              <a:t>/deep-learning-journals/how-i-am-learning-deep-learning-3d804bb31704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04390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1751" cy="6739003"/>
          </a:xfrm>
        </p:spPr>
      </p:pic>
    </p:spTree>
    <p:extLst>
      <p:ext uri="{BB962C8B-B14F-4D97-AF65-F5344CB8AC3E}">
        <p14:creationId xmlns:p14="http://schemas.microsoft.com/office/powerpoint/2010/main" val="114468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Developer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Developers’ community</a:t>
            </a:r>
          </a:p>
          <a:p>
            <a:r>
              <a:rPr lang="en-US" sz="3600" dirty="0" smtClean="0"/>
              <a:t>Focused on AI Education</a:t>
            </a:r>
          </a:p>
        </p:txBody>
      </p:sp>
    </p:spTree>
    <p:extLst>
      <p:ext uri="{BB962C8B-B14F-4D97-AF65-F5344CB8AC3E}">
        <p14:creationId xmlns:p14="http://schemas.microsoft.com/office/powerpoint/2010/main" val="20885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DEV MESH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 err="1" smtClean="0"/>
              <a:t>devmesh.intel.com</a:t>
            </a:r>
            <a:r>
              <a:rPr lang="en-US" sz="4400" b="1" dirty="0" smtClean="0"/>
              <a:t>/users/</a:t>
            </a:r>
            <a:r>
              <a:rPr lang="en-US" sz="4400" b="1" dirty="0" err="1" smtClean="0"/>
              <a:t>kshitiz-rimal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163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Sessions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devSessions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70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12342"/>
          </a:xfrm>
        </p:spPr>
      </p:pic>
    </p:spTree>
    <p:extLst>
      <p:ext uri="{BB962C8B-B14F-4D97-AF65-F5344CB8AC3E}">
        <p14:creationId xmlns:p14="http://schemas.microsoft.com/office/powerpoint/2010/main" val="157548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Q&amp;A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7077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170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Activities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Recently started working</a:t>
            </a:r>
          </a:p>
          <a:p>
            <a:r>
              <a:rPr lang="en-US" sz="3200" dirty="0" smtClean="0"/>
              <a:t>One  counselling session </a:t>
            </a:r>
          </a:p>
          <a:p>
            <a:r>
              <a:rPr lang="en-US" sz="3200" dirty="0" smtClean="0"/>
              <a:t>One 2-day Workshop focused on Deep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26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Day workshop on Deep Learning prerequisites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65989"/>
            <a:ext cx="5069382" cy="33711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17" y="2465988"/>
            <a:ext cx="5069382" cy="33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3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provide Education on AI</a:t>
            </a:r>
          </a:p>
          <a:p>
            <a:r>
              <a:rPr lang="en-US" sz="2400" dirty="0" smtClean="0"/>
              <a:t>To provide resources to facilitate learning process</a:t>
            </a:r>
          </a:p>
          <a:p>
            <a:r>
              <a:rPr lang="en-US" sz="2400" dirty="0" smtClean="0"/>
              <a:t>Creating environment through gather, share and develop ideas</a:t>
            </a:r>
          </a:p>
          <a:p>
            <a:r>
              <a:rPr lang="en-US" sz="2400" dirty="0" smtClean="0"/>
              <a:t>Connecting Education with Industry, by inspiring new breed of startups based on AI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63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 smtClean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19232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Just enough theory to get you started</a:t>
            </a:r>
          </a:p>
          <a:p>
            <a:r>
              <a:rPr lang="en-US" sz="2400" dirty="0"/>
              <a:t>Application based approach</a:t>
            </a:r>
          </a:p>
          <a:p>
            <a:r>
              <a:rPr lang="en-US" sz="2400" dirty="0"/>
              <a:t>2-3 days </a:t>
            </a:r>
            <a:r>
              <a:rPr lang="en-US" sz="2400" dirty="0" smtClean="0"/>
              <a:t>long</a:t>
            </a:r>
          </a:p>
          <a:p>
            <a:r>
              <a:rPr lang="en-US" sz="2400" dirty="0" smtClean="0"/>
              <a:t>Starting from basic idea behind ML to creating and training deep neural networks. Which includes, Convolutional Neural Networks, RNN, Techniques such as Transfer Learning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Framework oriented</a:t>
            </a:r>
          </a:p>
          <a:p>
            <a:r>
              <a:rPr lang="en-US" sz="3600" dirty="0" smtClean="0"/>
              <a:t>Access to tools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01392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101</TotalTime>
  <Words>451</Words>
  <Application>Microsoft Macintosh PowerPoint</Application>
  <PresentationFormat>Widescreen</PresentationFormat>
  <Paragraphs>82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Gill Sans MT</vt:lpstr>
      <vt:lpstr>Wingdings 2</vt:lpstr>
      <vt:lpstr>Dividend</vt:lpstr>
      <vt:lpstr>Developer Sessions</vt:lpstr>
      <vt:lpstr>Kshitiz Rimal</vt:lpstr>
      <vt:lpstr>About Developer Sessions</vt:lpstr>
      <vt:lpstr>Past Activities </vt:lpstr>
      <vt:lpstr>2 Day workshop on Deep Learning prerequisites</vt:lpstr>
      <vt:lpstr>Vision</vt:lpstr>
      <vt:lpstr>PowerPoint Presentation</vt:lpstr>
      <vt:lpstr>Workshops</vt:lpstr>
      <vt:lpstr>Workshops</vt:lpstr>
      <vt:lpstr>DevMEsh Platform</vt:lpstr>
      <vt:lpstr>PowerPoint Presentation</vt:lpstr>
      <vt:lpstr>PowerPoint Presentation</vt:lpstr>
      <vt:lpstr>PowerPoint Presentation</vt:lpstr>
      <vt:lpstr>Training by Intel</vt:lpstr>
      <vt:lpstr>PowerPoint Presentation</vt:lpstr>
      <vt:lpstr>PowerPoint Presentation</vt:lpstr>
      <vt:lpstr>Resources by Intel</vt:lpstr>
      <vt:lpstr>Workshop</vt:lpstr>
      <vt:lpstr>Workshop</vt:lpstr>
      <vt:lpstr>WORKSHOP</vt:lpstr>
      <vt:lpstr>Workshop</vt:lpstr>
      <vt:lpstr>On demand Workshops</vt:lpstr>
      <vt:lpstr>PowerPoint Presentation</vt:lpstr>
      <vt:lpstr>Online Resources </vt:lpstr>
      <vt:lpstr>PowerPoint Presentation</vt:lpstr>
      <vt:lpstr>Deep Learning Journal</vt:lpstr>
      <vt:lpstr>PowerPoint Presentation</vt:lpstr>
      <vt:lpstr>PowerPoint Presentation</vt:lpstr>
      <vt:lpstr>PowerPoint Presentation</vt:lpstr>
      <vt:lpstr>My DEV MESH Profile</vt:lpstr>
      <vt:lpstr>Developer Sessions Github Account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Sessions</dc:title>
  <dc:creator>Kshitiz Rimal</dc:creator>
  <cp:lastModifiedBy>Kshitiz Rimal</cp:lastModifiedBy>
  <cp:revision>17</cp:revision>
  <dcterms:created xsi:type="dcterms:W3CDTF">2017-10-11T11:36:49Z</dcterms:created>
  <dcterms:modified xsi:type="dcterms:W3CDTF">2017-10-14T02:01:22Z</dcterms:modified>
</cp:coreProperties>
</file>